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3B51B-9231-4F23-BCA7-D01169942697}" v="2" dt="2022-08-17T12:22:50.453"/>
  </p1510:revLst>
</p1510:revInfo>
</file>

<file path=ppt/tableStyles.xml><?xml version="1.0" encoding="utf-8"?>
<a:tblStyleLst xmlns:a="http://schemas.openxmlformats.org/drawingml/2006/main" def="{B8C55955-B6AE-4CC8-8197-73ED899740FA}">
  <a:tblStyle styleId="{B8C55955-B6AE-4CC8-8197-73ED89974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W Tiela [Southern River College]" userId="bf386e6b-4d7d-43de-b407-a69201ec0eea" providerId="ADAL" clId="{4273B51B-9231-4F23-BCA7-D01169942697}"/>
    <pc:docChg chg="modSld">
      <pc:chgData name="AGNEW Tiela [Southern River College]" userId="bf386e6b-4d7d-43de-b407-a69201ec0eea" providerId="ADAL" clId="{4273B51B-9231-4F23-BCA7-D01169942697}" dt="2022-08-17T12:23:48.285" v="2" actId="1036"/>
      <pc:docMkLst>
        <pc:docMk/>
      </pc:docMkLst>
      <pc:sldChg chg="addSp delSp modSp mod">
        <pc:chgData name="AGNEW Tiela [Southern River College]" userId="bf386e6b-4d7d-43de-b407-a69201ec0eea" providerId="ADAL" clId="{4273B51B-9231-4F23-BCA7-D01169942697}" dt="2022-08-17T12:23:48.285" v="2" actId="1036"/>
        <pc:sldMkLst>
          <pc:docMk/>
          <pc:sldMk cId="0" sldId="265"/>
        </pc:sldMkLst>
        <pc:graphicFrameChg chg="add del mod">
          <ac:chgData name="AGNEW Tiela [Southern River College]" userId="bf386e6b-4d7d-43de-b407-a69201ec0eea" providerId="ADAL" clId="{4273B51B-9231-4F23-BCA7-D01169942697}" dt="2022-08-17T12:22:50.453" v="1"/>
          <ac:graphicFrameMkLst>
            <pc:docMk/>
            <pc:sldMk cId="0" sldId="265"/>
            <ac:graphicFrameMk id="8" creationId="{1E1E90FF-54DB-43DB-BBBA-803B7CF6AD48}"/>
          </ac:graphicFrameMkLst>
        </pc:graphicFrameChg>
        <pc:picChg chg="mod">
          <ac:chgData name="AGNEW Tiela [Southern River College]" userId="bf386e6b-4d7d-43de-b407-a69201ec0eea" providerId="ADAL" clId="{4273B51B-9231-4F23-BCA7-D01169942697}" dt="2022-08-17T12:23:48.285" v="2" actId="1036"/>
          <ac:picMkLst>
            <pc:docMk/>
            <pc:sldMk cId="0" sldId="265"/>
            <ac:picMk id="13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e4853c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e4853c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0291f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0291f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abf6ded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abf6ded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3abf6de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3abf6de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3abf6de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3abf6de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3b0c60a5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3b0c60a5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 amt="44000"/>
          </a:blip>
          <a:srcRect b="25003"/>
          <a:stretch/>
        </p:blipFill>
        <p:spPr>
          <a:xfrm>
            <a:off x="-37" y="0"/>
            <a:ext cx="9144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ROTATION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compare the times for the rotation of Earth, the sun and the moon.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2"/>
          </p:nvPr>
        </p:nvSpPr>
        <p:spPr>
          <a:xfrm>
            <a:off x="511600" y="80675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Rotation </a:t>
            </a:r>
            <a:r>
              <a:rPr lang="en-GB">
                <a:solidFill>
                  <a:schemeClr val="dk1"/>
                </a:solidFill>
              </a:rPr>
              <a:t>is the spinning movement of an object around a point or line.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</a:t>
            </a:r>
            <a:r>
              <a:rPr lang="en-GB" b="1">
                <a:solidFill>
                  <a:schemeClr val="dk1"/>
                </a:solidFill>
              </a:rPr>
              <a:t>axis </a:t>
            </a:r>
            <a:r>
              <a:rPr lang="en-GB">
                <a:solidFill>
                  <a:schemeClr val="dk1"/>
                </a:solidFill>
              </a:rPr>
              <a:t>is the imaginary line an object rotates around.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Objects in space rotate at different speeds.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8" name="Google Shape;138;p20"/>
          <p:cNvGraphicFramePr/>
          <p:nvPr/>
        </p:nvGraphicFramePr>
        <p:xfrm>
          <a:off x="6838600" y="74372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table, which object rotates the fastest?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3010736"/>
            <a:ext cx="2018826" cy="2018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0"/>
          <p:cNvGraphicFramePr/>
          <p:nvPr/>
        </p:nvGraphicFramePr>
        <p:xfrm>
          <a:off x="3378525" y="3098025"/>
          <a:ext cx="3534950" cy="158484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114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</a:t>
                      </a:r>
                      <a:endParaRPr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Rotation time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Earth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day (24 hours)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27 days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24.5 days</a:t>
                      </a:r>
                      <a:endParaRPr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r="44921" b="22257"/>
          <a:stretch/>
        </p:blipFill>
        <p:spPr>
          <a:xfrm>
            <a:off x="7182175" y="2374325"/>
            <a:ext cx="1961825" cy="27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Night and day are caused by the Earth spinning on its axis₁.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One full spin is called a rotation. The Earth takes 24 hours to complete a rotation.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Half of Earth is in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darkness while the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other half is in light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from the sun.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6800200" y="9356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diagram, would it be nighttime or daytime in Australia?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9" name="Google Shape;149;p21"/>
          <p:cNvGraphicFramePr/>
          <p:nvPr/>
        </p:nvGraphicFramePr>
        <p:xfrm>
          <a:off x="6901050" y="39923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the line that an object spins around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t="2447" b="3761"/>
          <a:stretch/>
        </p:blipFill>
        <p:spPr>
          <a:xfrm>
            <a:off x="3059362" y="2677900"/>
            <a:ext cx="3564538" cy="2194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21"/>
          <p:cNvGraphicFramePr/>
          <p:nvPr/>
        </p:nvGraphicFramePr>
        <p:xfrm>
          <a:off x="6800200" y="246397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we have day and night if the Earth didn’t rotate?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6771775" y="85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a rotation is one complete spin on the axis.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22"/>
          <p:cNvSpPr/>
          <p:nvPr/>
        </p:nvSpPr>
        <p:spPr>
          <a:xfrm>
            <a:off x="552550" y="858575"/>
            <a:ext cx="5896800" cy="154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Using the table, order the objects from fastest to slowest rotation.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a diagram of the Earth with its axis and the sun.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Label night and day on your diagram.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1">
            <a:off x="2535407" y="3012257"/>
            <a:ext cx="1476636" cy="147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l="49062"/>
          <a:stretch/>
        </p:blipFill>
        <p:spPr>
          <a:xfrm>
            <a:off x="409399" y="2502725"/>
            <a:ext cx="1271237" cy="249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2"/>
          <p:cNvGraphicFramePr/>
          <p:nvPr/>
        </p:nvGraphicFramePr>
        <p:xfrm>
          <a:off x="4811550" y="30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114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Rotation time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Earth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day (24 hours)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27 days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24.5 days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2"/>
          </p:nvPr>
        </p:nvSpPr>
        <p:spPr>
          <a:xfrm>
            <a:off x="552550" y="1072250"/>
            <a:ext cx="40656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Rotation</a:t>
            </a:r>
            <a:r>
              <a:rPr lang="en-GB"/>
              <a:t> of the Earth explains day and night, and also why our days last 24 hours.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Rotation is also the reason we have sunrise and sunset.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950" y="1238675"/>
            <a:ext cx="3777624" cy="28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035700" cy="23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 rotates on its axis every 24 hours.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sun and moon also rotate on their axes₁ but much slower than the Earth.</a:t>
            </a:r>
            <a:endParaRPr/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6797375" y="42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plural of axis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Google Shape;176;p24"/>
          <p:cNvGraphicFramePr/>
          <p:nvPr/>
        </p:nvGraphicFramePr>
        <p:xfrm>
          <a:off x="1433750" y="299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114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Rotation time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Earth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day (24 hours)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27 days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24.5 days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compare the times of rotation of Earth, the sun and the moon.</a:t>
            </a:r>
            <a:endParaRPr/>
          </a:p>
        </p:txBody>
      </p:sp>
      <p:graphicFrame>
        <p:nvGraphicFramePr>
          <p:cNvPr id="182" name="Google Shape;182;p25"/>
          <p:cNvGraphicFramePr/>
          <p:nvPr/>
        </p:nvGraphicFramePr>
        <p:xfrm>
          <a:off x="6797375" y="25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a rotation is one complete spin on the axis.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3" name="Google Shape;183;p25"/>
          <p:cNvSpPr/>
          <p:nvPr/>
        </p:nvSpPr>
        <p:spPr>
          <a:xfrm>
            <a:off x="552550" y="858550"/>
            <a:ext cx="6021900" cy="40599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True or False?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The Earth is the only object in space that rotates.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The sun rotates slower than Earth.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Why do we experience day and night on Earth?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Every day we can see the sun move across the sky even though the sun doesn’t move. Why is this? Explain your answer.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If you have time: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Research another planet or dwarf planet’s rotation and revolution. How does it compare to Earth?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rotation.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axis.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describe the effect of the rotation on observations on Earth.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describe the Earth, the sun and the moon.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compare the times for the rotation of Earth, the sun and the moon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9950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Write down the order of the planets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i="1"/>
              <a:t>My Very Excellent Mother Just Served Us Nachos!!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ORBIT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PATH AROUND AN OBJECT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SOLAR SYSTEM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STAR AND SURROUNDING OBJECTS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NATURAL SATELLITE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NATURAL BODY CIRCLING A PLANET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709450" y="338075"/>
            <a:ext cx="8132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diagram to categorise the list of objects in space: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Sun, moon, Jupiter, Venus, Saturn, Neptune, Mercury, Earth, Mars, Uranus, Pluto</a:t>
            </a:r>
            <a:endParaRPr/>
          </a:p>
        </p:txBody>
      </p:sp>
      <p:grpSp>
        <p:nvGrpSpPr>
          <p:cNvPr id="95" name="Google Shape;95;p16"/>
          <p:cNvGrpSpPr/>
          <p:nvPr/>
        </p:nvGrpSpPr>
        <p:grpSpPr>
          <a:xfrm>
            <a:off x="3457927" y="2144481"/>
            <a:ext cx="2664569" cy="2664569"/>
            <a:chOff x="4303290" y="1676962"/>
            <a:chExt cx="1854000" cy="1854000"/>
          </a:xfrm>
        </p:grpSpPr>
        <p:sp>
          <p:nvSpPr>
            <p:cNvPr id="96" name="Google Shape;96;p16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4692685" y="1751259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Jovian Planets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709457" y="2197872"/>
            <a:ext cx="2557778" cy="2557778"/>
            <a:chOff x="2986712" y="1676962"/>
            <a:chExt cx="1854000" cy="1854000"/>
          </a:xfrm>
        </p:grpSpPr>
        <p:sp>
          <p:nvSpPr>
            <p:cNvPr id="99" name="Google Shape;99;p1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3376106" y="172722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Terrestrial Planets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6"/>
          <p:cNvGrpSpPr/>
          <p:nvPr/>
        </p:nvGrpSpPr>
        <p:grpSpPr>
          <a:xfrm>
            <a:off x="6251202" y="2144481"/>
            <a:ext cx="2664569" cy="2664569"/>
            <a:chOff x="4303290" y="1676962"/>
            <a:chExt cx="1854000" cy="1854000"/>
          </a:xfrm>
        </p:grpSpPr>
        <p:sp>
          <p:nvSpPr>
            <p:cNvPr id="102" name="Google Shape;102;p16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noFill/>
            <a:ln w="2857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4692685" y="1751259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Other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546150" y="338075"/>
            <a:ext cx="36570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term, we used gravity forces to explain orbits.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Describe the diagram on the left to your partner.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4369200" y="398250"/>
            <a:ext cx="4347000" cy="43470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135" y="1714655"/>
            <a:ext cx="489116" cy="48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372" y="1607410"/>
            <a:ext cx="1928585" cy="192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7"/>
          <p:cNvCxnSpPr/>
          <p:nvPr/>
        </p:nvCxnSpPr>
        <p:spPr>
          <a:xfrm flipH="1">
            <a:off x="7446408" y="1980824"/>
            <a:ext cx="912000" cy="2238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8768936" y="2250226"/>
            <a:ext cx="114600" cy="651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7"/>
          <p:cNvCxnSpPr/>
          <p:nvPr/>
        </p:nvCxnSpPr>
        <p:spPr>
          <a:xfrm rot="10800000" flipH="1">
            <a:off x="7637418" y="2270990"/>
            <a:ext cx="709800" cy="18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5539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rotation.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axis.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describe the rotation of the Earth, the sun and the moon.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describe the effect of the rotation on observations on Earth.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/>
              <a:t>We will compare the times for the rotation of Earth, the sun and the moon</a:t>
            </a:r>
            <a:endParaRPr sz="3600"/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2" name="Google Shape;122;p18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" name="Google Shape;123;p18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Why can we see the moon during the day but we can’t see the sun during the night?</a:t>
            </a:r>
            <a:endParaRPr sz="2400"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/>
              <a:t>We will compare the times of rotation of Earth, the sun and the moon.</a:t>
            </a:r>
            <a:endParaRPr sz="1400"/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6726250" y="369535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{B8C55955-B6AE-4CC8-8197-73ED899740FA}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the moon orbits the Earth and the Earth orbits the Sun,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75" y="2438725"/>
            <a:ext cx="3850399" cy="2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A6D132D-1AF5-4131-B07A-3470F268FD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D99472-A756-4E59-B4DC-A2A1BF9DC525}"/>
</file>

<file path=customXml/itemProps3.xml><?xml version="1.0" encoding="utf-8"?>
<ds:datastoreItem xmlns:ds="http://schemas.openxmlformats.org/officeDocument/2006/customXml" ds:itemID="{AF424C73-CCE3-4D19-AF2D-09815ABEC5C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On-screen Show (16:9)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Roboto</vt:lpstr>
      <vt:lpstr>Century Gothic</vt:lpstr>
      <vt:lpstr>Arial</vt:lpstr>
      <vt:lpstr>Simple Light</vt:lpstr>
      <vt:lpstr>ROTATION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compare the times for the rotation of Earth, the sun and the moon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compare the times for the rotation of Earth, the sun and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</dc:title>
  <cp:lastModifiedBy>AGNEW Tiela [Southern River College]</cp:lastModifiedBy>
  <cp:revision>1</cp:revision>
  <dcterms:modified xsi:type="dcterms:W3CDTF">2022-08-17T12:23:59Z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